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</p:sldIdLst>
  <p:sldSz cy="6858000" cx="9144000"/>
  <p:notesSz cx="7099300" cy="102346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>
        <p15:guide id="1" orient="horz" pos="3225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3225" orient="horz"/>
        <p:guide pos="2236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76694" cy="512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021505" y="0"/>
            <a:ext cx="3076694" cy="512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721968"/>
            <a:ext cx="3076694" cy="51035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021505" y="9721968"/>
            <a:ext cx="3076694" cy="51035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ja-JP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0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1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2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2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3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4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4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5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5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6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7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8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9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9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0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0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1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1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2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2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3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3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4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4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5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5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6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6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7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7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8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8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9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9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0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0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1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1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2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2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3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3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4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4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5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5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6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6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7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7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8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8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9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9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40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1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41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2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42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3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43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4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44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5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45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6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46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7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47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8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48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9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49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5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0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50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1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51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2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52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3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53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4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54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5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55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6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56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7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57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8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58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9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59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6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0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60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1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61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62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62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3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63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4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64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5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65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66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66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7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67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8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68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9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69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7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70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70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71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71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2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72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73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73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74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74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75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75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6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76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77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77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78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78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8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/>
          <p:nvPr>
            <p:ph idx="1" type="body"/>
          </p:nvPr>
        </p:nvSpPr>
        <p:spPr>
          <a:xfrm>
            <a:off x="710261" y="4860983"/>
            <a:ext cx="5678779" cy="46069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9:notes"/>
          <p:cNvSpPr/>
          <p:nvPr>
            <p:ph idx="2" type="sldImg"/>
          </p:nvPr>
        </p:nvSpPr>
        <p:spPr>
          <a:xfrm>
            <a:off x="992188" y="766763"/>
            <a:ext cx="5116512" cy="3838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白紙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と縦書きテキスト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309018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縦書きタイトルと縦書きテキスト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4732337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541338" y="190503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 スライド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とコンテンツ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セクション見出し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722313" y="2906715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つのコンテンツ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457202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457202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のみ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付きのコンテンツ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3575051" y="273052"/>
            <a:ext cx="5111751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付きの図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1.png"/><Relationship Id="rId6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27.png"/><Relationship Id="rId6" Type="http://schemas.openxmlformats.org/officeDocument/2006/relationships/image" Target="../media/image26.png"/><Relationship Id="rId7" Type="http://schemas.openxmlformats.org/officeDocument/2006/relationships/image" Target="../media/image28.png"/><Relationship Id="rId8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5" Type="http://schemas.openxmlformats.org/officeDocument/2006/relationships/image" Target="../media/image1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6.png"/><Relationship Id="rId4" Type="http://schemas.openxmlformats.org/officeDocument/2006/relationships/image" Target="../media/image1.png"/><Relationship Id="rId5" Type="http://schemas.openxmlformats.org/officeDocument/2006/relationships/image" Target="../media/image4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5.png"/><Relationship Id="rId4" Type="http://schemas.openxmlformats.org/officeDocument/2006/relationships/image" Target="../media/image54.png"/><Relationship Id="rId5" Type="http://schemas.openxmlformats.org/officeDocument/2006/relationships/image" Target="../media/image5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8.png"/><Relationship Id="rId4" Type="http://schemas.openxmlformats.org/officeDocument/2006/relationships/image" Target="../media/image6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6.png"/><Relationship Id="rId4" Type="http://schemas.openxmlformats.org/officeDocument/2006/relationships/image" Target="../media/image7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8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9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4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7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5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8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82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6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80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1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9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7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9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92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.png"/><Relationship Id="rId4" Type="http://schemas.openxmlformats.org/officeDocument/2006/relationships/image" Target="../media/image88.png"/><Relationship Id="rId5" Type="http://schemas.openxmlformats.org/officeDocument/2006/relationships/image" Target="../media/image90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91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9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096" y="0"/>
            <a:ext cx="8915400" cy="1260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2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164" name="Google Shape;16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3568" y="6151564"/>
            <a:ext cx="4914900" cy="33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4675" y="260648"/>
            <a:ext cx="7994651" cy="37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5300" y="6381328"/>
            <a:ext cx="8153400" cy="31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60636" y="620688"/>
            <a:ext cx="3915820" cy="567369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4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174" name="Google Shape;174;p24"/>
          <p:cNvSpPr/>
          <p:nvPr/>
        </p:nvSpPr>
        <p:spPr>
          <a:xfrm>
            <a:off x="251520" y="6381328"/>
            <a:ext cx="2952328" cy="31115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5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186" name="Google Shape;18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0" y="263525"/>
            <a:ext cx="8928100" cy="63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6"/>
          <p:cNvSpPr/>
          <p:nvPr/>
        </p:nvSpPr>
        <p:spPr>
          <a:xfrm>
            <a:off x="6948264" y="3789040"/>
            <a:ext cx="792088" cy="365125"/>
          </a:xfrm>
          <a:prstGeom prst="rect">
            <a:avLst/>
          </a:prstGeom>
          <a:solidFill>
            <a:schemeClr val="dk1"/>
          </a:solidFill>
          <a:ln cap="flat" cmpd="sng" w="25400">
            <a:solidFill>
              <a:srgbClr val="395E8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6"/>
          <p:cNvSpPr/>
          <p:nvPr/>
        </p:nvSpPr>
        <p:spPr>
          <a:xfrm>
            <a:off x="6948264" y="4936083"/>
            <a:ext cx="792088" cy="365125"/>
          </a:xfrm>
          <a:prstGeom prst="rect">
            <a:avLst/>
          </a:prstGeom>
          <a:solidFill>
            <a:schemeClr val="dk1"/>
          </a:solidFill>
          <a:ln cap="flat" cmpd="sng" w="25400">
            <a:solidFill>
              <a:srgbClr val="395E8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075" y="273050"/>
            <a:ext cx="8959850" cy="631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7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 txBox="1"/>
          <p:nvPr/>
        </p:nvSpPr>
        <p:spPr>
          <a:xfrm>
            <a:off x="5220072" y="548680"/>
            <a:ext cx="12241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青</a:t>
            </a:r>
            <a:r>
              <a:rPr b="1" lang="ja-JP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1300</a:t>
            </a:r>
            <a:r>
              <a:rPr lang="ja-JP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℃</a:t>
            </a:r>
            <a:endParaRPr/>
          </a:p>
        </p:txBody>
      </p:sp>
      <p:sp>
        <p:nvSpPr>
          <p:cNvPr id="200" name="Google Shape;200;p28"/>
          <p:cNvSpPr txBox="1"/>
          <p:nvPr/>
        </p:nvSpPr>
        <p:spPr>
          <a:xfrm>
            <a:off x="8028384" y="548680"/>
            <a:ext cx="129614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白</a:t>
            </a:r>
            <a:r>
              <a:rPr b="1" lang="ja-JP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2500</a:t>
            </a:r>
            <a:r>
              <a:rPr lang="ja-JP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℃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8"/>
          <p:cNvSpPr txBox="1"/>
          <p:nvPr/>
        </p:nvSpPr>
        <p:spPr>
          <a:xfrm>
            <a:off x="6660232" y="548680"/>
            <a:ext cx="136815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-JP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赤2000℃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8"/>
          <p:cNvSpPr txBox="1"/>
          <p:nvPr/>
        </p:nvSpPr>
        <p:spPr>
          <a:xfrm>
            <a:off x="395536" y="188640"/>
            <a:ext cx="460851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軽油の燃焼温度</a:t>
            </a:r>
            <a:endParaRPr/>
          </a:p>
        </p:txBody>
      </p:sp>
      <p:sp>
        <p:nvSpPr>
          <p:cNvPr id="203" name="Google Shape;203;p28"/>
          <p:cNvSpPr txBox="1"/>
          <p:nvPr/>
        </p:nvSpPr>
        <p:spPr>
          <a:xfrm>
            <a:off x="4427984" y="6093296"/>
            <a:ext cx="43204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-JP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セラミックが溶け始める温度は1400℃から</a:t>
            </a:r>
            <a:endParaRPr/>
          </a:p>
        </p:txBody>
      </p:sp>
      <p:sp>
        <p:nvSpPr>
          <p:cNvPr id="204" name="Google Shape;204;p28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205" name="Google Shape;20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7267" y="980728"/>
            <a:ext cx="9181267" cy="4876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375" y="279400"/>
            <a:ext cx="7715250" cy="629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9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525" y="1362075"/>
            <a:ext cx="8870950" cy="413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0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000" y="288925"/>
            <a:ext cx="8890000" cy="6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1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95" name="Google Shape;9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229" name="Google Shape;22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382" y="188640"/>
            <a:ext cx="9069135" cy="6408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651842"/>
            <a:ext cx="8915400" cy="630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300" y="6237313"/>
            <a:ext cx="8153400" cy="31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3608" y="188640"/>
            <a:ext cx="1866900" cy="1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68144" y="260648"/>
            <a:ext cx="1226394" cy="1635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31840" y="-1251520"/>
            <a:ext cx="2664296" cy="355239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3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240" name="Google Shape;240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1200" y="2526010"/>
            <a:ext cx="7721600" cy="234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3"/>
          <p:cNvSpPr/>
          <p:nvPr/>
        </p:nvSpPr>
        <p:spPr>
          <a:xfrm>
            <a:off x="395536" y="6093296"/>
            <a:ext cx="2736304" cy="45516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3" y="-274593"/>
            <a:ext cx="8675439" cy="7132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300" y="188641"/>
            <a:ext cx="8153400" cy="31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4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5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255" name="Google Shape;255;p35"/>
          <p:cNvSpPr/>
          <p:nvPr/>
        </p:nvSpPr>
        <p:spPr>
          <a:xfrm>
            <a:off x="539552" y="5229200"/>
            <a:ext cx="5472608" cy="7200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/>
          <p:nvPr>
            <p:ph idx="12" type="sldNum"/>
          </p:nvPr>
        </p:nvSpPr>
        <p:spPr>
          <a:xfrm>
            <a:off x="6407596" y="62039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261" name="Google Shape;26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096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700" y="6533728"/>
            <a:ext cx="8153400" cy="31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7432" y="620688"/>
            <a:ext cx="3915820" cy="567369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6"/>
          <p:cNvSpPr txBox="1"/>
          <p:nvPr/>
        </p:nvSpPr>
        <p:spPr>
          <a:xfrm>
            <a:off x="6705600" y="65087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ja-JP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6"/>
          <p:cNvSpPr/>
          <p:nvPr/>
        </p:nvSpPr>
        <p:spPr>
          <a:xfrm>
            <a:off x="251520" y="6386514"/>
            <a:ext cx="3168352" cy="43460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6"/>
          <p:cNvSpPr txBox="1"/>
          <p:nvPr/>
        </p:nvSpPr>
        <p:spPr>
          <a:xfrm>
            <a:off x="2242541" y="188640"/>
            <a:ext cx="513777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DPFの不具合にもアイディークリーナーは有効です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7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8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6" y="-675456"/>
            <a:ext cx="8997951" cy="739775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9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0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290" name="Google Shape;29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0" y="263525"/>
            <a:ext cx="8928100" cy="633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1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296" name="Google Shape;29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/>
          <p:nvPr/>
        </p:nvSpPr>
        <p:spPr>
          <a:xfrm>
            <a:off x="4067944" y="2204864"/>
            <a:ext cx="4392488" cy="576064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2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3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309" name="Google Shape;30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1065" y="1484784"/>
            <a:ext cx="9166130" cy="3888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4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315" name="Google Shape;31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311150"/>
            <a:ext cx="8915400" cy="623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5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321" name="Google Shape;321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6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7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333" name="Google Shape;33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8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339" name="Google Shape;33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9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345" name="Google Shape;34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519" y="188640"/>
            <a:ext cx="9171036" cy="6480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0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351" name="Google Shape;35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075" y="276225"/>
            <a:ext cx="895985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1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357" name="Google Shape;35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86" y="181902"/>
            <a:ext cx="9134514" cy="6487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579834"/>
            <a:ext cx="8915400" cy="630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300" y="6286202"/>
            <a:ext cx="8153400" cy="31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54120" y="188640"/>
            <a:ext cx="4550128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111" name="Google Shape;111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03648" y="3933056"/>
            <a:ext cx="6447475" cy="205663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/>
          <p:cNvSpPr/>
          <p:nvPr/>
        </p:nvSpPr>
        <p:spPr>
          <a:xfrm>
            <a:off x="323528" y="6093296"/>
            <a:ext cx="2952328" cy="576064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300" y="6093297"/>
            <a:ext cx="8153400" cy="31115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52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365" name="Google Shape;365;p52"/>
          <p:cNvSpPr/>
          <p:nvPr/>
        </p:nvSpPr>
        <p:spPr>
          <a:xfrm>
            <a:off x="323528" y="6093297"/>
            <a:ext cx="2952328" cy="31115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52"/>
          <p:cNvSpPr/>
          <p:nvPr/>
        </p:nvSpPr>
        <p:spPr>
          <a:xfrm>
            <a:off x="1115616" y="2132856"/>
            <a:ext cx="6912768" cy="432048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52"/>
          <p:cNvSpPr/>
          <p:nvPr/>
        </p:nvSpPr>
        <p:spPr>
          <a:xfrm>
            <a:off x="1115616" y="3356992"/>
            <a:ext cx="7056784" cy="720080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0176" y="5786886"/>
            <a:ext cx="2492524" cy="66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51" y="228600"/>
            <a:ext cx="8978900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3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375" name="Google Shape;375;p53"/>
          <p:cNvSpPr/>
          <p:nvPr/>
        </p:nvSpPr>
        <p:spPr>
          <a:xfrm>
            <a:off x="2843808" y="1988840"/>
            <a:ext cx="1008112" cy="3528392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53"/>
          <p:cNvSpPr/>
          <p:nvPr/>
        </p:nvSpPr>
        <p:spPr>
          <a:xfrm>
            <a:off x="5020717" y="1995200"/>
            <a:ext cx="1008112" cy="3528392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53"/>
          <p:cNvSpPr/>
          <p:nvPr/>
        </p:nvSpPr>
        <p:spPr>
          <a:xfrm>
            <a:off x="2843808" y="5589240"/>
            <a:ext cx="4320480" cy="76711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4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383" name="Google Shape;38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5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389" name="Google Shape;389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6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395" name="Google Shape;395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60" y="-171400"/>
            <a:ext cx="9142888" cy="6460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688" y="6196939"/>
            <a:ext cx="7915736" cy="524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67944" y="1412776"/>
            <a:ext cx="2147319" cy="524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7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403" name="Google Shape;403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0648"/>
            <a:ext cx="9055617" cy="6399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8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409" name="Google Shape;40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9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415" name="Google Shape;415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0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421" name="Google Shape;421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68" y="260648"/>
            <a:ext cx="9069136" cy="6408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1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427" name="Google Shape;427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300" y="6430218"/>
            <a:ext cx="8153400" cy="31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300" y="44624"/>
            <a:ext cx="8915400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120" name="Google Shape;120;p17"/>
          <p:cNvSpPr/>
          <p:nvPr/>
        </p:nvSpPr>
        <p:spPr>
          <a:xfrm>
            <a:off x="323528" y="6093296"/>
            <a:ext cx="2952328" cy="576064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7"/>
          <p:cNvSpPr txBox="1"/>
          <p:nvPr/>
        </p:nvSpPr>
        <p:spPr>
          <a:xfrm>
            <a:off x="323529" y="6054708"/>
            <a:ext cx="832517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-JP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デポジット種は高級脂肪酸塩系、低級脂肪酸塩系、エステル系、アミド系に大別され、</a:t>
            </a:r>
            <a:r>
              <a:rPr b="0" i="0" lang="ja-JP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地域によって</a:t>
            </a:r>
            <a:r>
              <a:rPr b="0" i="0" lang="ja-JP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発生する種類は異なる。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2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433" name="Google Shape;433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888" y="276225"/>
            <a:ext cx="8864600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63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440" name="Google Shape;440;p63"/>
          <p:cNvSpPr/>
          <p:nvPr/>
        </p:nvSpPr>
        <p:spPr>
          <a:xfrm>
            <a:off x="6553200" y="4941168"/>
            <a:ext cx="1979240" cy="7920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63"/>
          <p:cNvSpPr/>
          <p:nvPr/>
        </p:nvSpPr>
        <p:spPr>
          <a:xfrm>
            <a:off x="6553200" y="4005064"/>
            <a:ext cx="2451100" cy="1872208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254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2" name="Google Shape;442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49935" y="4077072"/>
            <a:ext cx="2133600" cy="1757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4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448" name="Google Shape;448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856" y="44624"/>
            <a:ext cx="7919592" cy="6768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5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454" name="Google Shape;454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6523"/>
            <a:ext cx="9128198" cy="6596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6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460" name="Google Shape;460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382" y="223276"/>
            <a:ext cx="9020121" cy="637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7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466" name="Google Shape;466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60350"/>
            <a:ext cx="8915400" cy="633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57488" y="3229347"/>
            <a:ext cx="362902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775" y="269875"/>
            <a:ext cx="8934450" cy="631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9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478" name="Google Shape;478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650" y="263525"/>
            <a:ext cx="8902700" cy="633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0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484" name="Google Shape;484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66700"/>
            <a:ext cx="8915400" cy="632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1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490" name="Google Shape;490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475" y="276225"/>
            <a:ext cx="890905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300" y="6358210"/>
            <a:ext cx="8153400" cy="31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300" y="291802"/>
            <a:ext cx="8915400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/>
          <p:nvPr/>
        </p:nvSpPr>
        <p:spPr>
          <a:xfrm>
            <a:off x="4355976" y="2132856"/>
            <a:ext cx="25922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-JP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流動点降下剤</a:t>
            </a:r>
            <a:endParaRPr/>
          </a:p>
        </p:txBody>
      </p:sp>
      <p:sp>
        <p:nvSpPr>
          <p:cNvPr id="129" name="Google Shape;129;p18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130" name="Google Shape;130;p18"/>
          <p:cNvSpPr/>
          <p:nvPr/>
        </p:nvSpPr>
        <p:spPr>
          <a:xfrm>
            <a:off x="395536" y="5861146"/>
            <a:ext cx="5112568" cy="448174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8"/>
          <p:cNvSpPr txBox="1"/>
          <p:nvPr/>
        </p:nvSpPr>
        <p:spPr>
          <a:xfrm>
            <a:off x="618358" y="6459867"/>
            <a:ext cx="524978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高級脂肪酸塩系（オレイン酸Na）からエステル系に変化した。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2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496" name="Google Shape;496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475" y="276225"/>
            <a:ext cx="890905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3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502" name="Google Shape;502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475" y="276225"/>
            <a:ext cx="890905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4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508" name="Google Shape;508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475" y="276225"/>
            <a:ext cx="890905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5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514" name="Google Shape;514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66700"/>
            <a:ext cx="8915400" cy="632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92101"/>
            <a:ext cx="8915400" cy="62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76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77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526" name="Google Shape;526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60350"/>
            <a:ext cx="8915400" cy="633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8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532" name="Google Shape;532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260648"/>
            <a:ext cx="8948113" cy="6323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95275"/>
            <a:ext cx="8915400" cy="626745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79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775" y="276225"/>
            <a:ext cx="8934450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80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775" y="276225"/>
            <a:ext cx="8934450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81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82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775" y="276225"/>
            <a:ext cx="8934450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83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84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568" name="Google Shape;568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175" y="276225"/>
            <a:ext cx="8883650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85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86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580" name="Google Shape;580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87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586" name="Google Shape;586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075" y="276225"/>
            <a:ext cx="8959850" cy="63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300" y="6093297"/>
            <a:ext cx="8153400" cy="31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528" y="6093296"/>
            <a:ext cx="2808312" cy="332656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88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594" name="Google Shape;594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504" y="260648"/>
            <a:ext cx="8948113" cy="6323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9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600" name="Google Shape;600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8443" y="188639"/>
            <a:ext cx="9167748" cy="6532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0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606" name="Google Shape;606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90"/>
          <p:cNvSpPr txBox="1"/>
          <p:nvPr/>
        </p:nvSpPr>
        <p:spPr>
          <a:xfrm>
            <a:off x="476608" y="5615584"/>
            <a:ext cx="410445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尿素水の販売店を募集しています。詳細についてはオプティまでお問合せください。特別価格でご提供いたします。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776" y="288927"/>
            <a:ext cx="8934451" cy="62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" y="276225"/>
            <a:ext cx="8915400" cy="630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300" y="6021289"/>
            <a:ext cx="8153400" cy="31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151" name="Google Shape;151;p21"/>
          <p:cNvSpPr/>
          <p:nvPr/>
        </p:nvSpPr>
        <p:spPr>
          <a:xfrm>
            <a:off x="323528" y="5949280"/>
            <a:ext cx="2952328" cy="576064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テーマ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テーマ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